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b057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b057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ce3657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ce3657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ce3657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ce3657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ce3657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ce3657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Dedication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Lea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Lea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66800"/>
            <a:ext cx="7630200" cy="46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2025-10-02T21:32:56Z</dcterms:modified>
</cp:coreProperties>
</file>